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_rels/data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scope.bccampus.ca/course/view.php?id=477" TargetMode="External"/><Relationship Id="rId4" Type="http://schemas.openxmlformats.org/officeDocument/2006/relationships/hyperlink" Target="https://creativecommons.org/licenses/by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7" Type="http://schemas.openxmlformats.org/officeDocument/2006/relationships/hyperlink" Target="https://learning.skills4eosc.eu/mod/feedback/view.php?id=36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" TargetMode="External"/><Relationship Id="rId3" Type="http://schemas.openxmlformats.org/officeDocument/2006/relationships/hyperlink" Target="https://creativecommons.org/2014/01/07/plaintext-versions-of-creative-commons-4-0-licens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541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Quicksand SemiBold</vt:lpstr>
      <vt:lpstr>Calibri</vt:lpstr>
      <vt:lpstr>Arial</vt:lpstr>
      <vt:lpstr>Quicksand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47</cp:revision>
  <dcterms:created xsi:type="dcterms:W3CDTF">2022-09-22T13:19:16Z</dcterms:created>
  <dcterms:modified xsi:type="dcterms:W3CDTF">2023-10-19T07:20:59Z</dcterms:modified>
  <cp:category/>
  <dc:identifier/>
  <cp:contentStatus/>
  <dc:language/>
  <cp:version/>
</cp:coreProperties>
</file>